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4" r:id="rId3"/>
    <p:sldId id="274" r:id="rId4"/>
    <p:sldId id="266" r:id="rId5"/>
    <p:sldId id="261" r:id="rId6"/>
    <p:sldId id="265" r:id="rId7"/>
    <p:sldId id="260" r:id="rId8"/>
    <p:sldId id="267" r:id="rId9"/>
    <p:sldId id="258" r:id="rId10"/>
    <p:sldId id="259" r:id="rId11"/>
    <p:sldId id="277" r:id="rId12"/>
    <p:sldId id="276" r:id="rId13"/>
    <p:sldId id="278" r:id="rId14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E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5" d="100"/>
          <a:sy n="105" d="100"/>
        </p:scale>
        <p:origin x="-168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jp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6.gif>
</file>

<file path=ppt/media/image7.png>
</file>

<file path=ppt/media/image8.jpg>
</file>

<file path=ppt/media/image9.jp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fr-CA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fr-CA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fr-CA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Cliquez et modifiez le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fr-CA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CA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CA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 smtClean="0"/>
              <a:t>Cliquez pour modifier les styles du texte du masque</a:t>
            </a:r>
          </a:p>
          <a:p>
            <a:pPr lvl="1"/>
            <a:r>
              <a:rPr lang="fr-CA" smtClean="0"/>
              <a:t>Deuxième niveau</a:t>
            </a:r>
          </a:p>
          <a:p>
            <a:pPr lvl="2"/>
            <a:r>
              <a:rPr lang="fr-CA" smtClean="0"/>
              <a:t>Troisième niveau</a:t>
            </a:r>
          </a:p>
          <a:p>
            <a:pPr lvl="3"/>
            <a:r>
              <a:rPr lang="fr-CA" smtClean="0"/>
              <a:t>Quatrième niveau</a:t>
            </a:r>
          </a:p>
          <a:p>
            <a:pPr lvl="4"/>
            <a:r>
              <a:rPr lang="fr-CA" smtClean="0"/>
              <a:t>Cinquième niveau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53DE6BF7-C6E1-C840-9172-DE6FD02BE1BB}" type="datetimeFigureOut">
              <a:rPr lang="fr-FR" smtClean="0"/>
              <a:t>19-10-29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B24451F0-800B-8D49-A58F-D02FC3D81289}" type="slidenum">
              <a:rPr lang="fr-FR" smtClean="0"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oystan.net/articles/toon-shader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/>
            </a:r>
            <a:br>
              <a:rPr lang="fr-FR" dirty="0" smtClean="0"/>
            </a:br>
            <a:r>
              <a:rPr lang="fr-FR" sz="2400" cap="none" spc="0" dirty="0" smtClean="0"/>
              <a:t>An Update On</a:t>
            </a:r>
            <a:r>
              <a:rPr lang="fr-FR" sz="2400" cap="none" spc="0" dirty="0" smtClean="0"/>
              <a:t/>
            </a:r>
            <a:br>
              <a:rPr lang="fr-FR" sz="2400" cap="none" spc="0" dirty="0" smtClean="0"/>
            </a:br>
            <a:r>
              <a:rPr lang="fr-FR" sz="4800" dirty="0" smtClean="0"/>
              <a:t>ONYE’S Day</a:t>
            </a:r>
            <a:endParaRPr lang="fr-FR" sz="2800" cap="none" spc="-15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2000" dirty="0" smtClean="0"/>
              <a:t>The </a:t>
            </a:r>
            <a:r>
              <a:rPr lang="fr-FR" sz="2000" dirty="0" err="1" smtClean="0"/>
              <a:t>little</a:t>
            </a:r>
            <a:r>
              <a:rPr lang="fr-FR" sz="2000" dirty="0" smtClean="0"/>
              <a:t> </a:t>
            </a:r>
            <a:r>
              <a:rPr lang="fr-FR" sz="2000" dirty="0" err="1" smtClean="0"/>
              <a:t>martian</a:t>
            </a:r>
            <a:r>
              <a:rPr lang="fr-FR" sz="2000" dirty="0" smtClean="0"/>
              <a:t> </a:t>
            </a:r>
            <a:r>
              <a:rPr lang="fr-FR" sz="2000" dirty="0" err="1" smtClean="0"/>
              <a:t>that</a:t>
            </a:r>
            <a:r>
              <a:rPr lang="fr-FR" sz="2000" dirty="0" smtClean="0"/>
              <a:t> </a:t>
            </a:r>
            <a:r>
              <a:rPr lang="fr-FR" sz="2000" dirty="0" err="1" smtClean="0"/>
              <a:t>created</a:t>
            </a:r>
            <a:r>
              <a:rPr lang="fr-FR" sz="2000" dirty="0" smtClean="0"/>
              <a:t> </a:t>
            </a:r>
            <a:r>
              <a:rPr lang="fr-FR" sz="2000" dirty="0" err="1" smtClean="0"/>
              <a:t>civilization</a:t>
            </a:r>
            <a:endParaRPr lang="fr-FR" sz="2000" dirty="0" smtClean="0"/>
          </a:p>
          <a:p>
            <a:endParaRPr lang="fr-FR" sz="2000" dirty="0"/>
          </a:p>
          <a:p>
            <a:endParaRPr lang="fr-FR" sz="2000" dirty="0" smtClean="0"/>
          </a:p>
          <a:p>
            <a:endParaRPr lang="fr-FR" sz="2000" dirty="0"/>
          </a:p>
        </p:txBody>
      </p:sp>
      <p:sp>
        <p:nvSpPr>
          <p:cNvPr id="4" name="ZoneTexte 3"/>
          <p:cNvSpPr txBox="1"/>
          <p:nvPr/>
        </p:nvSpPr>
        <p:spPr>
          <a:xfrm>
            <a:off x="6555619" y="6422572"/>
            <a:ext cx="33140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MARIE-ÈVE COUSINEAU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3265561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How To </a:t>
            </a:r>
            <a:r>
              <a:rPr lang="fr-FR" dirty="0" err="1" smtClean="0"/>
              <a:t>Achieve</a:t>
            </a:r>
            <a:r>
              <a:rPr lang="fr-FR" dirty="0" smtClean="0"/>
              <a:t> </a:t>
            </a:r>
            <a:r>
              <a:rPr lang="fr-FR" dirty="0"/>
              <a:t>T</a:t>
            </a:r>
            <a:r>
              <a:rPr lang="fr-FR" dirty="0" smtClean="0"/>
              <a:t>his </a:t>
            </a:r>
            <a:r>
              <a:rPr lang="fr-FR" dirty="0"/>
              <a:t>L</a:t>
            </a:r>
            <a:r>
              <a:rPr lang="fr-FR" dirty="0" smtClean="0"/>
              <a:t>ook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Texture </a:t>
            </a:r>
            <a:r>
              <a:rPr lang="fr-FR" dirty="0" err="1" smtClean="0"/>
              <a:t>example</a:t>
            </a:r>
            <a:r>
              <a:rPr lang="fr-FR" dirty="0" smtClean="0"/>
              <a:t> in</a:t>
            </a:r>
            <a:r>
              <a:rPr lang="fr-FR" dirty="0" smtClean="0"/>
              <a:t> </a:t>
            </a:r>
            <a:r>
              <a:rPr lang="fr-FR" dirty="0" err="1" smtClean="0"/>
              <a:t>Way</a:t>
            </a:r>
            <a:r>
              <a:rPr lang="fr-FR" dirty="0" smtClean="0"/>
              <a:t> To The </a:t>
            </a:r>
            <a:r>
              <a:rPr lang="fr-FR" dirty="0" err="1" smtClean="0"/>
              <a:t>Woods</a:t>
            </a:r>
            <a:endParaRPr lang="fr-FR" dirty="0"/>
          </a:p>
        </p:txBody>
      </p:sp>
      <p:pic>
        <p:nvPicPr>
          <p:cNvPr id="5" name="Image 4" descr="textur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9" t="14769" r="11272" b="17046"/>
          <a:stretch/>
        </p:blipFill>
        <p:spPr>
          <a:xfrm>
            <a:off x="580571" y="2316237"/>
            <a:ext cx="4172857" cy="4160763"/>
          </a:xfrm>
          <a:prstGeom prst="rect">
            <a:avLst/>
          </a:prstGeom>
        </p:spPr>
      </p:pic>
      <p:pic>
        <p:nvPicPr>
          <p:cNvPr id="7" name="Image 6" descr="wtt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762" y="2316237"/>
            <a:ext cx="3875262" cy="2204055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4922762" y="5927428"/>
            <a:ext cx="3875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Texture </a:t>
            </a:r>
            <a:r>
              <a:rPr lang="fr-FR" dirty="0" err="1" smtClean="0"/>
              <a:t>painted</a:t>
            </a:r>
            <a:r>
              <a:rPr lang="fr-FR" dirty="0" smtClean="0"/>
              <a:t> in Photoshop</a:t>
            </a:r>
          </a:p>
          <a:p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graphic</a:t>
            </a:r>
            <a:r>
              <a:rPr lang="fr-FR" dirty="0" smtClean="0"/>
              <a:t> </a:t>
            </a:r>
            <a:r>
              <a:rPr lang="fr-FR" dirty="0" err="1" smtClean="0"/>
              <a:t>tablet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53112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To </a:t>
            </a:r>
            <a:r>
              <a:rPr lang="fr-FR" dirty="0" err="1"/>
              <a:t>Achieve</a:t>
            </a:r>
            <a:r>
              <a:rPr lang="fr-FR" dirty="0"/>
              <a:t> This Look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‘</a:t>
            </a:r>
            <a:r>
              <a:rPr lang="fr-FR" dirty="0" err="1" smtClean="0"/>
              <a:t>Unlit</a:t>
            </a:r>
            <a:r>
              <a:rPr lang="fr-FR" dirty="0" smtClean="0"/>
              <a:t> </a:t>
            </a:r>
            <a:r>
              <a:rPr lang="fr-FR" dirty="0" err="1" smtClean="0"/>
              <a:t>Shading</a:t>
            </a:r>
            <a:r>
              <a:rPr lang="fr-FR" dirty="0" smtClean="0"/>
              <a:t>’ or </a:t>
            </a:r>
            <a:r>
              <a:rPr lang="fr-FR" dirty="0" err="1" smtClean="0"/>
              <a:t>Toon</a:t>
            </a:r>
            <a:r>
              <a:rPr lang="fr-FR" dirty="0" smtClean="0"/>
              <a:t> </a:t>
            </a:r>
            <a:r>
              <a:rPr lang="fr-FR" dirty="0" err="1" smtClean="0"/>
              <a:t>Shader</a:t>
            </a:r>
            <a:r>
              <a:rPr lang="fr-FR" dirty="0" smtClean="0"/>
              <a:t> ?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>
                <a:hlinkClick r:id="rId2"/>
              </a:rPr>
              <a:t>Tutorial here</a:t>
            </a:r>
            <a:endParaRPr lang="fr-FR" dirty="0" smtClean="0"/>
          </a:p>
        </p:txBody>
      </p:sp>
      <p:pic>
        <p:nvPicPr>
          <p:cNvPr id="4" name="Image 3" descr="shader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77533"/>
            <a:ext cx="3848705" cy="2636225"/>
          </a:xfrm>
          <a:prstGeom prst="rect">
            <a:avLst/>
          </a:prstGeom>
        </p:spPr>
      </p:pic>
      <p:pic>
        <p:nvPicPr>
          <p:cNvPr id="5" name="Image 4" descr="shader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068" y="2241248"/>
            <a:ext cx="3240313" cy="272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188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Next</a:t>
            </a:r>
            <a:r>
              <a:rPr lang="fr-FR" dirty="0" smtClean="0"/>
              <a:t> </a:t>
            </a:r>
            <a:r>
              <a:rPr lang="fr-FR" dirty="0" err="1"/>
              <a:t>S</a:t>
            </a:r>
            <a:r>
              <a:rPr lang="fr-FR" dirty="0" err="1" smtClean="0"/>
              <a:t>teps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30000"/>
              </a:lnSpc>
            </a:pPr>
            <a:r>
              <a:rPr lang="fr-FR" sz="2000" dirty="0" smtClean="0"/>
              <a:t>Model </a:t>
            </a:r>
            <a:r>
              <a:rPr lang="fr-FR" sz="2000" dirty="0" err="1" smtClean="0"/>
              <a:t>Onye</a:t>
            </a:r>
            <a:r>
              <a:rPr lang="fr-FR" sz="2000" dirty="0" smtClean="0"/>
              <a:t> in </a:t>
            </a:r>
            <a:r>
              <a:rPr lang="fr-FR" sz="2000" dirty="0" err="1" smtClean="0"/>
              <a:t>Blender</a:t>
            </a:r>
            <a:r>
              <a:rPr lang="fr-FR" sz="2000" dirty="0" smtClean="0"/>
              <a:t> and </a:t>
            </a:r>
            <a:r>
              <a:rPr lang="fr-FR" sz="2000" dirty="0" err="1" smtClean="0"/>
              <a:t>animate</a:t>
            </a:r>
            <a:r>
              <a:rPr lang="fr-FR" sz="2000" dirty="0" smtClean="0"/>
              <a:t> </a:t>
            </a:r>
            <a:r>
              <a:rPr lang="fr-FR" sz="2000" dirty="0" err="1" smtClean="0"/>
              <a:t>him</a:t>
            </a:r>
            <a:r>
              <a:rPr lang="fr-FR" sz="2000" dirty="0" smtClean="0"/>
              <a:t>.</a:t>
            </a:r>
          </a:p>
          <a:p>
            <a:pPr>
              <a:lnSpc>
                <a:spcPct val="130000"/>
              </a:lnSpc>
            </a:pPr>
            <a:r>
              <a:rPr lang="fr-FR" sz="2000" dirty="0" err="1" smtClean="0"/>
              <a:t>Make</a:t>
            </a:r>
            <a:r>
              <a:rPr lang="fr-FR" sz="2000" dirty="0" smtClean="0"/>
              <a:t> sketches of </a:t>
            </a:r>
            <a:r>
              <a:rPr lang="fr-FR" sz="2000" dirty="0" err="1" smtClean="0"/>
              <a:t>elements</a:t>
            </a:r>
            <a:r>
              <a:rPr lang="fr-FR" sz="2000" dirty="0" smtClean="0"/>
              <a:t> and </a:t>
            </a:r>
            <a:r>
              <a:rPr lang="fr-FR" sz="2000" dirty="0" err="1" smtClean="0"/>
              <a:t>Special</a:t>
            </a:r>
            <a:r>
              <a:rPr lang="fr-FR" sz="2000" dirty="0" smtClean="0"/>
              <a:t> </a:t>
            </a:r>
            <a:r>
              <a:rPr lang="fr-FR" sz="2000" dirty="0" err="1" smtClean="0"/>
              <a:t>Islands</a:t>
            </a:r>
            <a:r>
              <a:rPr lang="fr-FR" sz="2000" dirty="0" smtClean="0"/>
              <a:t>.</a:t>
            </a:r>
          </a:p>
          <a:p>
            <a:pPr>
              <a:lnSpc>
                <a:spcPct val="130000"/>
              </a:lnSpc>
            </a:pPr>
            <a:r>
              <a:rPr lang="fr-FR" sz="2000" dirty="0" smtClean="0"/>
              <a:t>Model </a:t>
            </a:r>
            <a:r>
              <a:rPr lang="fr-FR" sz="2000" dirty="0" err="1" smtClean="0"/>
              <a:t>those</a:t>
            </a:r>
            <a:r>
              <a:rPr lang="fr-FR" sz="2000" dirty="0" smtClean="0"/>
              <a:t> in </a:t>
            </a:r>
            <a:r>
              <a:rPr lang="fr-FR" sz="2000" dirty="0" err="1" smtClean="0"/>
              <a:t>Blender</a:t>
            </a:r>
            <a:r>
              <a:rPr lang="fr-FR" sz="2000" dirty="0" smtClean="0"/>
              <a:t> </a:t>
            </a:r>
            <a:r>
              <a:rPr lang="fr-FR" sz="2000" dirty="0" err="1" smtClean="0"/>
              <a:t>too</a:t>
            </a:r>
            <a:r>
              <a:rPr lang="fr-FR" sz="2000" dirty="0" smtClean="0"/>
              <a:t>.</a:t>
            </a:r>
          </a:p>
          <a:p>
            <a:pPr>
              <a:lnSpc>
                <a:spcPct val="130000"/>
              </a:lnSpc>
            </a:pPr>
            <a:endParaRPr lang="fr-FR" sz="2000" dirty="0"/>
          </a:p>
          <a:p>
            <a:pPr>
              <a:lnSpc>
                <a:spcPct val="130000"/>
              </a:lnSpc>
            </a:pPr>
            <a:r>
              <a:rPr lang="fr-FR" sz="2000" dirty="0" err="1" smtClean="0"/>
              <a:t>Fix</a:t>
            </a:r>
            <a:r>
              <a:rPr lang="fr-FR" sz="2000" dirty="0" smtClean="0"/>
              <a:t> few bugs </a:t>
            </a:r>
            <a:r>
              <a:rPr lang="fr-FR" sz="2000" dirty="0" err="1" smtClean="0"/>
              <a:t>that</a:t>
            </a:r>
            <a:r>
              <a:rPr lang="fr-FR" sz="2000" dirty="0" smtClean="0"/>
              <a:t> I </a:t>
            </a:r>
            <a:r>
              <a:rPr lang="fr-FR" sz="2000" dirty="0" err="1" smtClean="0"/>
              <a:t>noticed</a:t>
            </a:r>
            <a:r>
              <a:rPr lang="fr-FR" sz="2000" dirty="0" smtClean="0"/>
              <a:t> </a:t>
            </a:r>
            <a:r>
              <a:rPr lang="fr-FR" sz="2000" dirty="0" err="1" smtClean="0"/>
              <a:t>already</a:t>
            </a:r>
            <a:r>
              <a:rPr lang="fr-FR" sz="2000" dirty="0" smtClean="0"/>
              <a:t>;</a:t>
            </a:r>
            <a:endParaRPr lang="fr-FR" sz="2000" dirty="0"/>
          </a:p>
          <a:p>
            <a:pPr lvl="1">
              <a:lnSpc>
                <a:spcPct val="90000"/>
              </a:lnSpc>
            </a:pPr>
            <a:r>
              <a:rPr lang="fr-FR" sz="1600" dirty="0" err="1" smtClean="0"/>
              <a:t>When</a:t>
            </a:r>
            <a:r>
              <a:rPr lang="fr-FR" sz="1600" dirty="0" smtClean="0"/>
              <a:t> </a:t>
            </a:r>
            <a:r>
              <a:rPr lang="fr-FR" sz="1600" dirty="0" err="1" smtClean="0"/>
              <a:t>you</a:t>
            </a:r>
            <a:r>
              <a:rPr lang="fr-FR" sz="1600" dirty="0" smtClean="0"/>
              <a:t> </a:t>
            </a:r>
            <a:r>
              <a:rPr lang="fr-FR" sz="1600" dirty="0" err="1" smtClean="0"/>
              <a:t>see</a:t>
            </a:r>
            <a:r>
              <a:rPr lang="fr-FR" sz="1600" dirty="0" smtClean="0"/>
              <a:t> the </a:t>
            </a:r>
            <a:r>
              <a:rPr lang="fr-FR" sz="1600" dirty="0" err="1" smtClean="0"/>
              <a:t>elemen</a:t>
            </a:r>
            <a:r>
              <a:rPr lang="fr-FR" sz="1600" dirty="0" smtClean="0"/>
              <a:t> </a:t>
            </a:r>
            <a:r>
              <a:rPr lang="fr-FR" sz="1600" dirty="0" err="1" smtClean="0"/>
              <a:t>tfloating</a:t>
            </a:r>
            <a:r>
              <a:rPr lang="fr-FR" sz="1600" dirty="0" smtClean="0"/>
              <a:t> for </a:t>
            </a:r>
            <a:r>
              <a:rPr lang="fr-FR" sz="1600" dirty="0" err="1" smtClean="0"/>
              <a:t>like</a:t>
            </a:r>
            <a:r>
              <a:rPr lang="fr-FR" sz="1600" dirty="0" smtClean="0"/>
              <a:t> 0.5 seconds?</a:t>
            </a:r>
          </a:p>
          <a:p>
            <a:pPr lvl="1">
              <a:lnSpc>
                <a:spcPct val="90000"/>
              </a:lnSpc>
            </a:pPr>
            <a:r>
              <a:rPr lang="fr-FR" sz="1600" dirty="0" err="1"/>
              <a:t>S</a:t>
            </a:r>
            <a:r>
              <a:rPr lang="fr-FR" sz="1600" dirty="0" err="1" smtClean="0"/>
              <a:t>ometimes</a:t>
            </a:r>
            <a:r>
              <a:rPr lang="fr-FR" sz="1600" dirty="0" smtClean="0"/>
              <a:t> the </a:t>
            </a:r>
            <a:r>
              <a:rPr lang="fr-FR" sz="1600" dirty="0" err="1" smtClean="0"/>
              <a:t>islands</a:t>
            </a:r>
            <a:r>
              <a:rPr lang="fr-FR" sz="1600" dirty="0" smtClean="0"/>
              <a:t> stop </a:t>
            </a:r>
            <a:r>
              <a:rPr lang="fr-FR" sz="1600" dirty="0" err="1" smtClean="0"/>
              <a:t>mid-way</a:t>
            </a:r>
            <a:r>
              <a:rPr lang="fr-FR" sz="1600" dirty="0" smtClean="0"/>
              <a:t> in the air</a:t>
            </a:r>
          </a:p>
          <a:p>
            <a:pPr lvl="1">
              <a:lnSpc>
                <a:spcPct val="90000"/>
              </a:lnSpc>
            </a:pPr>
            <a:r>
              <a:rPr lang="fr-FR" sz="1600" dirty="0" err="1" smtClean="0"/>
              <a:t>Near</a:t>
            </a:r>
            <a:r>
              <a:rPr lang="fr-FR" sz="1600" dirty="0" smtClean="0"/>
              <a:t> </a:t>
            </a:r>
            <a:r>
              <a:rPr lang="fr-FR" sz="1600" dirty="0" err="1" smtClean="0"/>
              <a:t>Energy</a:t>
            </a:r>
            <a:r>
              <a:rPr lang="fr-FR" sz="1600" dirty="0" smtClean="0"/>
              <a:t> Island, </a:t>
            </a:r>
            <a:r>
              <a:rPr lang="fr-FR" sz="1600" dirty="0" err="1" smtClean="0"/>
              <a:t>player</a:t>
            </a:r>
            <a:r>
              <a:rPr lang="fr-FR" sz="1600" dirty="0" smtClean="0"/>
              <a:t> </a:t>
            </a:r>
            <a:r>
              <a:rPr lang="fr-FR" sz="1600" dirty="0" err="1" smtClean="0"/>
              <a:t>is</a:t>
            </a:r>
            <a:r>
              <a:rPr lang="fr-FR" sz="1600" dirty="0" smtClean="0"/>
              <a:t> </a:t>
            </a:r>
            <a:r>
              <a:rPr lang="fr-FR" sz="1600" dirty="0" err="1" smtClean="0"/>
              <a:t>stuck</a:t>
            </a:r>
            <a:r>
              <a:rPr lang="fr-FR" sz="1600" dirty="0" smtClean="0"/>
              <a:t> </a:t>
            </a:r>
            <a:r>
              <a:rPr lang="fr-FR" sz="1600" dirty="0" err="1" smtClean="0"/>
              <a:t>somehow</a:t>
            </a:r>
            <a:endParaRPr lang="fr-FR" sz="1600" dirty="0" smtClean="0"/>
          </a:p>
          <a:p>
            <a:pPr>
              <a:lnSpc>
                <a:spcPct val="130000"/>
              </a:lnSpc>
            </a:pPr>
            <a:r>
              <a:rPr lang="fr-FR" sz="2000" dirty="0" smtClean="0"/>
              <a:t>Put all the </a:t>
            </a:r>
            <a:r>
              <a:rPr lang="fr-FR" sz="2000" dirty="0" err="1" smtClean="0"/>
              <a:t>islands</a:t>
            </a:r>
            <a:r>
              <a:rPr lang="fr-FR" sz="2000" dirty="0" smtClean="0"/>
              <a:t> (</a:t>
            </a:r>
            <a:r>
              <a:rPr lang="fr-FR" sz="2000" dirty="0" err="1" smtClean="0"/>
              <a:t>elements</a:t>
            </a:r>
            <a:r>
              <a:rPr lang="fr-FR" sz="2000" dirty="0" smtClean="0"/>
              <a:t>) in the </a:t>
            </a:r>
            <a:r>
              <a:rPr lang="fr-FR" sz="2000" dirty="0" err="1" smtClean="0"/>
              <a:t>game</a:t>
            </a:r>
            <a:r>
              <a:rPr lang="fr-FR" sz="2000" dirty="0" smtClean="0"/>
              <a:t>.</a:t>
            </a:r>
          </a:p>
          <a:p>
            <a:pPr>
              <a:lnSpc>
                <a:spcPct val="130000"/>
              </a:lnSpc>
            </a:pPr>
            <a:r>
              <a:rPr lang="fr-FR" sz="2000" dirty="0" err="1" smtClean="0"/>
              <a:t>Implement</a:t>
            </a:r>
            <a:r>
              <a:rPr lang="fr-FR" sz="2000" dirty="0" smtClean="0"/>
              <a:t> more GUI </a:t>
            </a:r>
            <a:r>
              <a:rPr lang="fr-FR" sz="2000" dirty="0" err="1" smtClean="0"/>
              <a:t>elements</a:t>
            </a:r>
            <a:r>
              <a:rPr lang="fr-FR" sz="2000" dirty="0" smtClean="0"/>
              <a:t> (</a:t>
            </a:r>
            <a:r>
              <a:rPr lang="fr-FR" sz="2000" dirty="0" err="1" smtClean="0"/>
              <a:t>text</a:t>
            </a:r>
            <a:r>
              <a:rPr lang="fr-FR" sz="2000" dirty="0" smtClean="0"/>
              <a:t>, feedback).</a:t>
            </a:r>
          </a:p>
          <a:p>
            <a:pPr>
              <a:lnSpc>
                <a:spcPct val="130000"/>
              </a:lnSpc>
            </a:pPr>
            <a:r>
              <a:rPr lang="fr-FR" sz="2000" dirty="0" err="1" smtClean="0"/>
              <a:t>Improve</a:t>
            </a:r>
            <a:r>
              <a:rPr lang="fr-FR" sz="2000" dirty="0" smtClean="0"/>
              <a:t> </a:t>
            </a:r>
            <a:r>
              <a:rPr lang="fr-FR" sz="2000" dirty="0" err="1"/>
              <a:t>v</a:t>
            </a:r>
            <a:r>
              <a:rPr lang="fr-FR" sz="2000" dirty="0" err="1" smtClean="0"/>
              <a:t>isuals</a:t>
            </a:r>
            <a:r>
              <a:rPr lang="fr-FR" sz="2000" dirty="0" smtClean="0"/>
              <a:t>: textures, </a:t>
            </a:r>
            <a:r>
              <a:rPr lang="fr-FR" sz="2000" dirty="0" err="1" smtClean="0"/>
              <a:t>materials</a:t>
            </a:r>
            <a:r>
              <a:rPr lang="fr-FR" sz="2000" dirty="0" smtClean="0"/>
              <a:t>, </a:t>
            </a:r>
            <a:r>
              <a:rPr lang="fr-FR" sz="2000" dirty="0" err="1" smtClean="0"/>
              <a:t>nicer</a:t>
            </a:r>
            <a:r>
              <a:rPr lang="fr-FR" sz="2000" dirty="0" smtClean="0"/>
              <a:t> animations, etc.</a:t>
            </a:r>
          </a:p>
          <a:p>
            <a:pPr>
              <a:lnSpc>
                <a:spcPct val="130000"/>
              </a:lnSpc>
            </a:pPr>
            <a:r>
              <a:rPr lang="fr-FR" sz="2000" dirty="0" smtClean="0"/>
              <a:t>Five </a:t>
            </a:r>
            <a:r>
              <a:rPr lang="fr-FR" sz="2000" dirty="0" err="1" smtClean="0"/>
              <a:t>Special</a:t>
            </a:r>
            <a:r>
              <a:rPr lang="fr-FR" sz="2000" dirty="0" smtClean="0"/>
              <a:t> </a:t>
            </a:r>
            <a:r>
              <a:rPr lang="fr-FR" sz="2000" dirty="0" err="1" smtClean="0"/>
              <a:t>Islands</a:t>
            </a:r>
            <a:r>
              <a:rPr lang="fr-FR" sz="2000" dirty="0" smtClean="0"/>
              <a:t> </a:t>
            </a:r>
            <a:r>
              <a:rPr lang="fr-FR" sz="2000" dirty="0" err="1" smtClean="0"/>
              <a:t>will</a:t>
            </a:r>
            <a:r>
              <a:rPr lang="fr-FR" sz="2000" dirty="0" smtClean="0"/>
              <a:t> </a:t>
            </a:r>
            <a:r>
              <a:rPr lang="fr-FR" sz="2000" dirty="0" err="1" smtClean="0"/>
              <a:t>be</a:t>
            </a:r>
            <a:r>
              <a:rPr lang="fr-FR" sz="2000" dirty="0" smtClean="0"/>
              <a:t> visible </a:t>
            </a:r>
            <a:r>
              <a:rPr lang="fr-FR" sz="2000" dirty="0" err="1" smtClean="0"/>
              <a:t>from</a:t>
            </a:r>
            <a:r>
              <a:rPr lang="fr-FR" sz="2000" dirty="0" smtClean="0"/>
              <a:t> the </a:t>
            </a:r>
            <a:r>
              <a:rPr lang="fr-FR" sz="2000" dirty="0" err="1" smtClean="0"/>
              <a:t>beginning</a:t>
            </a:r>
            <a:r>
              <a:rPr lang="fr-FR" sz="2000" dirty="0" smtClean="0"/>
              <a:t>, but ‘transparent’</a:t>
            </a:r>
          </a:p>
          <a:p>
            <a:pPr>
              <a:lnSpc>
                <a:spcPct val="130000"/>
              </a:lnSpc>
            </a:pPr>
            <a:endParaRPr lang="fr-FR" sz="2000" b="1" dirty="0" smtClean="0"/>
          </a:p>
          <a:p>
            <a:pPr marL="0" indent="0">
              <a:lnSpc>
                <a:spcPct val="130000"/>
              </a:lnSpc>
              <a:buNone/>
            </a:pPr>
            <a:r>
              <a:rPr lang="fr-FR" sz="2000" b="1" dirty="0" smtClean="0"/>
              <a:t>Most </a:t>
            </a:r>
            <a:r>
              <a:rPr lang="fr-FR" sz="2000" b="1" dirty="0" err="1" smtClean="0"/>
              <a:t>importantly</a:t>
            </a:r>
            <a:r>
              <a:rPr lang="mr-IN" sz="2000" b="1" dirty="0" smtClean="0"/>
              <a:t>…</a:t>
            </a:r>
            <a:r>
              <a:rPr lang="fr-CA" sz="2000" b="1" dirty="0" smtClean="0"/>
              <a:t> </a:t>
            </a:r>
            <a:r>
              <a:rPr lang="fr-FR" sz="2000" b="1" dirty="0" smtClean="0"/>
              <a:t>A LOT OF PLAYTESTING</a:t>
            </a:r>
            <a:r>
              <a:rPr lang="fr-FR" sz="2000" dirty="0" smtClean="0"/>
              <a:t>.</a:t>
            </a:r>
            <a:endParaRPr lang="fr-FR" sz="2000" dirty="0"/>
          </a:p>
          <a:p>
            <a:pPr>
              <a:lnSpc>
                <a:spcPct val="130000"/>
              </a:lnSpc>
            </a:pPr>
            <a:endParaRPr lang="fr-FR" sz="2000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9664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ony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757" y="778673"/>
            <a:ext cx="3642481" cy="537901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Onye</a:t>
            </a:r>
            <a:r>
              <a:rPr lang="fr-FR" dirty="0" smtClean="0"/>
              <a:t> </a:t>
            </a:r>
            <a:r>
              <a:rPr lang="fr-FR" dirty="0" err="1" smtClean="0"/>
              <a:t>Thanks</a:t>
            </a:r>
            <a:r>
              <a:rPr lang="fr-FR" dirty="0" smtClean="0"/>
              <a:t> You! </a:t>
            </a:r>
            <a:r>
              <a:rPr lang="fr-FR" dirty="0" smtClean="0">
                <a:sym typeface="Wingdings"/>
              </a:rPr>
              <a:t>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9383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deco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367" y="759883"/>
            <a:ext cx="3911600" cy="4711700"/>
          </a:xfrm>
          <a:prstGeom prst="rect">
            <a:avLst/>
          </a:prstGeom>
        </p:spPr>
      </p:pic>
      <p:pic>
        <p:nvPicPr>
          <p:cNvPr id="13" name="Image 12" descr="dec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80" y="1524000"/>
            <a:ext cx="3911600" cy="47117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Change of </a:t>
            </a:r>
            <a:r>
              <a:rPr lang="fr-FR" dirty="0" err="1" smtClean="0"/>
              <a:t>Title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455333"/>
            <a:ext cx="8229600" cy="4021667"/>
          </a:xfrm>
        </p:spPr>
        <p:txBody>
          <a:bodyPr anchor="t"/>
          <a:lstStyle/>
          <a:p>
            <a:pPr marL="0" indent="0" algn="ctr">
              <a:buNone/>
            </a:pPr>
            <a:r>
              <a:rPr lang="fr-FR" sz="2800" strike="sngStrike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2800" strike="sngStrike" dirty="0" err="1" smtClean="0">
                <a:solidFill>
                  <a:schemeClr val="bg1">
                    <a:lumMod val="50000"/>
                  </a:schemeClr>
                </a:solidFill>
              </a:rPr>
              <a:t>Onye’s</a:t>
            </a:r>
            <a:r>
              <a:rPr lang="fr-FR" sz="2800" strike="sngStrike" dirty="0" smtClean="0">
                <a:solidFill>
                  <a:schemeClr val="bg1">
                    <a:lumMod val="50000"/>
                  </a:schemeClr>
                </a:solidFill>
              </a:rPr>
              <a:t> Day </a:t>
            </a:r>
            <a:r>
              <a:rPr lang="fr-FR" sz="3200" dirty="0" smtClean="0">
                <a:solidFill>
                  <a:schemeClr val="bg1">
                    <a:lumMod val="50000"/>
                  </a:schemeClr>
                </a:solidFill>
                <a:latin typeface="Wingdings" charset="2"/>
                <a:cs typeface="Wingdings" charset="2"/>
              </a:rPr>
              <a:t/>
            </a:r>
            <a:br>
              <a:rPr lang="fr-FR" sz="3200" dirty="0" smtClean="0">
                <a:solidFill>
                  <a:schemeClr val="bg1">
                    <a:lumMod val="50000"/>
                  </a:schemeClr>
                </a:solidFill>
                <a:latin typeface="Wingdings" charset="2"/>
                <a:cs typeface="Wingdings" charset="2"/>
              </a:rPr>
            </a:br>
            <a:endParaRPr lang="fr-FR" sz="3200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lnSpc>
                <a:spcPct val="70000"/>
              </a:lnSpc>
              <a:buNone/>
            </a:pPr>
            <a:r>
              <a:rPr lang="fr-FR" sz="4800" b="1" spc="-150" dirty="0" smtClean="0">
                <a:solidFill>
                  <a:schemeClr val="tx2"/>
                </a:solidFill>
              </a:rPr>
              <a:t>NUGGET</a:t>
            </a:r>
            <a:r>
              <a:rPr lang="fr-FR" sz="4800" b="1" spc="-150" dirty="0" smtClean="0">
                <a:solidFill>
                  <a:schemeClr val="tx2"/>
                </a:solidFill>
              </a:rPr>
              <a:t>S</a:t>
            </a:r>
          </a:p>
          <a:p>
            <a:pPr marL="0" indent="0" algn="ctr">
              <a:lnSpc>
                <a:spcPct val="70000"/>
              </a:lnSpc>
              <a:buNone/>
            </a:pPr>
            <a:r>
              <a:rPr lang="fr-FR" sz="4800" spc="-150" dirty="0" smtClean="0">
                <a:solidFill>
                  <a:schemeClr val="tx2"/>
                </a:solidFill>
              </a:rPr>
              <a:t>OF A PLANET</a:t>
            </a:r>
            <a:endParaRPr lang="fr-FR" sz="4800" spc="-150" dirty="0" smtClean="0">
              <a:solidFill>
                <a:schemeClr val="tx2"/>
              </a:solidFill>
            </a:endParaRP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8009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Main Goal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95" y="2192867"/>
            <a:ext cx="3413276" cy="4876800"/>
          </a:xfrm>
        </p:spPr>
        <p:txBody>
          <a:bodyPr/>
          <a:lstStyle/>
          <a:p>
            <a:pPr lvl="1"/>
            <a:r>
              <a:rPr lang="en-CA" dirty="0" smtClean="0"/>
              <a:t>The player has to combine elements together, which will one by one create a path towards the five Special Islands.</a:t>
            </a:r>
          </a:p>
          <a:p>
            <a:pPr lvl="1"/>
            <a:endParaRPr lang="en-CA" dirty="0"/>
          </a:p>
          <a:p>
            <a:pPr lvl="1"/>
            <a:r>
              <a:rPr lang="en-CA" dirty="0" smtClean="0"/>
              <a:t>Once the five Special Islands are unlocked, the player wins.</a:t>
            </a:r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 smtClean="0"/>
          </a:p>
        </p:txBody>
      </p:sp>
      <p:pic>
        <p:nvPicPr>
          <p:cNvPr id="4" name="Image 3" descr="layout_vide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7" r="28129"/>
          <a:stretch/>
        </p:blipFill>
        <p:spPr>
          <a:xfrm>
            <a:off x="2789163" y="-306426"/>
            <a:ext cx="5825067" cy="750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197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555994" y="290891"/>
            <a:ext cx="8229600" cy="990600"/>
          </a:xfrm>
        </p:spPr>
        <p:txBody>
          <a:bodyPr>
            <a:normAutofit/>
          </a:bodyPr>
          <a:lstStyle/>
          <a:p>
            <a:r>
              <a:rPr lang="fr-FR" sz="2400" dirty="0" err="1" smtClean="0"/>
              <a:t>Alchemy</a:t>
            </a:r>
            <a:r>
              <a:rPr lang="fr-FR" sz="2400" dirty="0" smtClean="0"/>
              <a:t> (no change)</a:t>
            </a:r>
            <a:endParaRPr lang="fr-FR" sz="2400" dirty="0"/>
          </a:p>
        </p:txBody>
      </p:sp>
      <p:pic>
        <p:nvPicPr>
          <p:cNvPr id="5" name="Image 4" descr="combinaison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715" y="901345"/>
            <a:ext cx="7603000" cy="590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177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Character</a:t>
            </a:r>
            <a:r>
              <a:rPr lang="fr-FR" dirty="0" smtClean="0"/>
              <a:t> Inspiration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Ooblets</a:t>
            </a:r>
            <a:endParaRPr lang="fr-FR" dirty="0"/>
          </a:p>
        </p:txBody>
      </p:sp>
      <p:pic>
        <p:nvPicPr>
          <p:cNvPr id="4" name="Image 3" descr="8125f8728b250132bbc2d6c0bc8c503b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36634"/>
            <a:ext cx="3359081" cy="345225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638" y="1899231"/>
            <a:ext cx="4906720" cy="387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236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 descr="bag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48"/>
          <a:stretch/>
        </p:blipFill>
        <p:spPr>
          <a:xfrm>
            <a:off x="6652284" y="533400"/>
            <a:ext cx="2334478" cy="274191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Character</a:t>
            </a:r>
            <a:r>
              <a:rPr lang="fr-FR" dirty="0" smtClean="0"/>
              <a:t> </a:t>
            </a:r>
            <a:r>
              <a:rPr lang="fr-FR" dirty="0" err="1" smtClean="0"/>
              <a:t>Sketching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Front, </a:t>
            </a:r>
            <a:r>
              <a:rPr lang="fr-FR" dirty="0" err="1" smtClean="0"/>
              <a:t>side</a:t>
            </a:r>
            <a:r>
              <a:rPr lang="fr-FR" dirty="0"/>
              <a:t> </a:t>
            </a:r>
            <a:r>
              <a:rPr lang="fr-FR" dirty="0" smtClean="0"/>
              <a:t>and back </a:t>
            </a:r>
            <a:r>
              <a:rPr lang="fr-FR" dirty="0" err="1" smtClean="0"/>
              <a:t>view</a:t>
            </a:r>
            <a:r>
              <a:rPr lang="fr-FR" dirty="0" smtClean="0"/>
              <a:t> </a:t>
            </a:r>
            <a:r>
              <a:rPr lang="fr-FR" dirty="0" smtClean="0"/>
              <a:t>of </a:t>
            </a:r>
            <a:r>
              <a:rPr lang="fr-FR" dirty="0" err="1" smtClean="0"/>
              <a:t>Onye</a:t>
            </a:r>
            <a:endParaRPr lang="fr-FR" dirty="0"/>
          </a:p>
        </p:txBody>
      </p:sp>
      <p:pic>
        <p:nvPicPr>
          <p:cNvPr id="12" name="Image 11" descr="onyemodellin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17" y="2745619"/>
            <a:ext cx="7915737" cy="326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70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Islands</a:t>
            </a:r>
            <a:r>
              <a:rPr lang="fr-FR" dirty="0" smtClean="0"/>
              <a:t> Inspiration</a:t>
            </a:r>
            <a:endParaRPr lang="fr-FR" dirty="0"/>
          </a:p>
        </p:txBody>
      </p:sp>
      <p:pic>
        <p:nvPicPr>
          <p:cNvPr id="6" name="Espace réservé du contenu 5" descr="joshua-yoon-07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39" t="12414" r="38250" b="18515"/>
          <a:stretch/>
        </p:blipFill>
        <p:spPr>
          <a:xfrm>
            <a:off x="457200" y="1695163"/>
            <a:ext cx="4361835" cy="3368458"/>
          </a:xfrm>
        </p:spPr>
      </p:pic>
      <p:pic>
        <p:nvPicPr>
          <p:cNvPr id="5" name="Image 4" descr="SmoothBossyBichonfrise-size_restricted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188" y="1690183"/>
            <a:ext cx="3756612" cy="337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2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Prototype </a:t>
            </a:r>
            <a:r>
              <a:rPr lang="fr-FR" dirty="0" err="1" smtClean="0"/>
              <a:t>Demo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18381"/>
            <a:ext cx="8229600" cy="4953000"/>
          </a:xfrm>
        </p:spPr>
        <p:txBody>
          <a:bodyPr>
            <a:normAutofit/>
          </a:bodyPr>
          <a:lstStyle/>
          <a:p>
            <a:r>
              <a:rPr lang="fr-FR" sz="1400" dirty="0" smtClean="0"/>
              <a:t>All the </a:t>
            </a:r>
            <a:r>
              <a:rPr lang="fr-FR" sz="1400" dirty="0" err="1" smtClean="0"/>
              <a:t>elements</a:t>
            </a:r>
            <a:r>
              <a:rPr lang="fr-FR" sz="1400" dirty="0" smtClean="0"/>
              <a:t> </a:t>
            </a:r>
            <a:r>
              <a:rPr lang="fr-FR" sz="1400" dirty="0" err="1" smtClean="0"/>
              <a:t>necessary</a:t>
            </a:r>
            <a:r>
              <a:rPr lang="fr-FR" sz="1400" dirty="0" smtClean="0"/>
              <a:t> for the </a:t>
            </a:r>
            <a:r>
              <a:rPr lang="fr-FR" sz="1400" dirty="0" err="1" smtClean="0"/>
              <a:t>creation</a:t>
            </a:r>
            <a:r>
              <a:rPr lang="fr-FR" sz="1400" dirty="0" smtClean="0"/>
              <a:t> of the </a:t>
            </a:r>
            <a:r>
              <a:rPr lang="fr-FR" sz="1400" b="1" dirty="0" err="1" smtClean="0"/>
              <a:t>Human</a:t>
            </a:r>
            <a:r>
              <a:rPr lang="fr-FR" sz="1400" b="1" dirty="0" smtClean="0"/>
              <a:t> Island </a:t>
            </a:r>
            <a:r>
              <a:rPr lang="fr-FR" sz="1400" dirty="0" smtClean="0"/>
              <a:t>have been </a:t>
            </a:r>
            <a:r>
              <a:rPr lang="fr-FR" sz="1400" dirty="0" err="1" smtClean="0"/>
              <a:t>implemente</a:t>
            </a:r>
            <a:r>
              <a:rPr lang="fr-FR" sz="1400" dirty="0" err="1" smtClean="0"/>
              <a:t>d</a:t>
            </a:r>
            <a:r>
              <a:rPr lang="fr-FR" sz="1400" dirty="0" smtClean="0"/>
              <a:t>.</a:t>
            </a:r>
            <a:endParaRPr lang="fr-FR" sz="1200" dirty="0" smtClean="0"/>
          </a:p>
        </p:txBody>
      </p:sp>
      <p:pic>
        <p:nvPicPr>
          <p:cNvPr id="5" name="dem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784877"/>
            <a:ext cx="8192366" cy="469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980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Graphic</a:t>
            </a:r>
            <a:r>
              <a:rPr lang="fr-FR" dirty="0" smtClean="0"/>
              <a:t> Style Inspiration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Donut</a:t>
            </a:r>
            <a:r>
              <a:rPr lang="fr-FR" dirty="0" smtClean="0"/>
              <a:t> </a:t>
            </a:r>
            <a:r>
              <a:rPr lang="fr-FR" dirty="0" err="1" smtClean="0"/>
              <a:t>County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t="15867" b="22041"/>
          <a:stretch/>
        </p:blipFill>
        <p:spPr>
          <a:xfrm>
            <a:off x="457200" y="2217451"/>
            <a:ext cx="8229600" cy="204394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t="15154" b="13565"/>
          <a:stretch/>
        </p:blipFill>
        <p:spPr>
          <a:xfrm>
            <a:off x="457200" y="4475059"/>
            <a:ext cx="8229600" cy="200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411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té">
  <a:themeElements>
    <a:clrScheme name="Clarté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té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Clarté.thmx</Template>
  <TotalTime>483</TotalTime>
  <Words>249</Words>
  <Application>Microsoft Macintosh PowerPoint</Application>
  <PresentationFormat>Présentation à l'écran (4:3)</PresentationFormat>
  <Paragraphs>61</Paragraphs>
  <Slides>13</Slides>
  <Notes>0</Notes>
  <HiddenSlides>0</HiddenSlides>
  <MMClips>1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4" baseType="lpstr">
      <vt:lpstr>Clarté</vt:lpstr>
      <vt:lpstr>  An Update On ONYE’S Day</vt:lpstr>
      <vt:lpstr>Change of Title</vt:lpstr>
      <vt:lpstr>Main Goal</vt:lpstr>
      <vt:lpstr>Alchemy (no change)</vt:lpstr>
      <vt:lpstr>Character Inspiration</vt:lpstr>
      <vt:lpstr>Character Sketching</vt:lpstr>
      <vt:lpstr>Islands Inspiration</vt:lpstr>
      <vt:lpstr>Prototype Demo</vt:lpstr>
      <vt:lpstr>Graphic Style Inspiration</vt:lpstr>
      <vt:lpstr>How To Achieve This Look</vt:lpstr>
      <vt:lpstr>How To Achieve This Look</vt:lpstr>
      <vt:lpstr>Next Steps</vt:lpstr>
      <vt:lpstr>Onye Thanks You! 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Marie-Ève Cousineau</dc:creator>
  <cp:lastModifiedBy>Marie-Ève Cousineau</cp:lastModifiedBy>
  <cp:revision>46</cp:revision>
  <dcterms:created xsi:type="dcterms:W3CDTF">2019-10-02T03:24:53Z</dcterms:created>
  <dcterms:modified xsi:type="dcterms:W3CDTF">2019-10-30T04:57:33Z</dcterms:modified>
</cp:coreProperties>
</file>

<file path=docProps/thumbnail.jpeg>
</file>